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98A4"/>
    <a:srgbClr val="09AFA7"/>
    <a:srgbClr val="0A198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-715" y="2016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14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1770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5550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8387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3965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3449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8968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3032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6423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1086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6740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3680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2"/>
          <p:cNvSpPr txBox="1"/>
          <p:nvPr/>
        </p:nvSpPr>
        <p:spPr>
          <a:xfrm>
            <a:off x="6495202" y="6987322"/>
            <a:ext cx="20685278" cy="2290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14398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2879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43195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57593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71991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86389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700787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51518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dirty="0" smtClean="0"/>
              <a:t>TÍTULO DO TRABALHO</a:t>
            </a:r>
          </a:p>
          <a:p>
            <a:pPr algn="ctr"/>
            <a:r>
              <a:rPr lang="pt-BR" dirty="0" smtClean="0"/>
              <a:t>Autores / Vínculo institucional / E-mail (autor principal)</a:t>
            </a:r>
            <a:endParaRPr lang="pt-BR" dirty="0"/>
          </a:p>
        </p:txBody>
      </p:sp>
      <p:pic>
        <p:nvPicPr>
          <p:cNvPr id="1026" name="Picture 2" descr="C:\Users\Criação\Desktop\Design sem nome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399288" cy="4633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38580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13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Fabíola Chaves de Siqueira Mendes</dc:creator>
  <cp:lastModifiedBy>Carol</cp:lastModifiedBy>
  <cp:revision>13</cp:revision>
  <dcterms:created xsi:type="dcterms:W3CDTF">2019-07-29T17:23:25Z</dcterms:created>
  <dcterms:modified xsi:type="dcterms:W3CDTF">2025-07-28T11:45:29Z</dcterms:modified>
</cp:coreProperties>
</file>