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98A4"/>
    <a:srgbClr val="09AFA7"/>
    <a:srgbClr val="0A198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0" d="100"/>
          <a:sy n="30" d="100"/>
        </p:scale>
        <p:origin x="-715" y="-58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4149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1770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5550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8387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3965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3449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8968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3032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6423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1086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6740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CDA78-0FDD-4CAD-9FA6-EF00A0305610}" type="datetimeFigureOut">
              <a:rPr lang="pt-BR" smtClean="0"/>
              <a:pPr/>
              <a:t>28/07/2025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2495C-34A9-460B-85BC-DCBD082E747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3680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377529" y="13103572"/>
            <a:ext cx="10235347" cy="3389967"/>
          </a:xfrm>
          <a:prstGeom prst="rect">
            <a:avLst/>
          </a:prstGeom>
          <a:solidFill>
            <a:srgbClr val="09AFA7"/>
          </a:solidFill>
          <a:ln>
            <a:solidFill>
              <a:srgbClr val="2898A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INTRODUÇÃO E JUSTIFICATIVA PARA APRESENTAÇÃO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34391" y="23254826"/>
            <a:ext cx="10235347" cy="1191545"/>
          </a:xfrm>
          <a:prstGeom prst="rect">
            <a:avLst/>
          </a:prstGeom>
          <a:solidFill>
            <a:srgbClr val="09AFA7"/>
          </a:solidFill>
          <a:ln>
            <a:solidFill>
              <a:srgbClr val="2898A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MATERIAIS E MÉTODOS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377529" y="33406080"/>
            <a:ext cx="10235347" cy="1191545"/>
          </a:xfrm>
          <a:prstGeom prst="rect">
            <a:avLst/>
          </a:prstGeom>
          <a:solidFill>
            <a:srgbClr val="2898A4"/>
          </a:solidFill>
          <a:ln>
            <a:solidFill>
              <a:srgbClr val="09AF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RESULTADOS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8080571" y="13103572"/>
            <a:ext cx="10235347" cy="1191545"/>
          </a:xfrm>
          <a:prstGeom prst="rect">
            <a:avLst/>
          </a:prstGeom>
          <a:solidFill>
            <a:srgbClr val="2898A4"/>
          </a:solidFill>
          <a:ln>
            <a:solidFill>
              <a:srgbClr val="2898A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DISCUSSÃO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8080571" y="25026904"/>
            <a:ext cx="10235347" cy="1191545"/>
          </a:xfrm>
          <a:prstGeom prst="rect">
            <a:avLst/>
          </a:prstGeom>
          <a:solidFill>
            <a:srgbClr val="09AFA7"/>
          </a:solidFill>
          <a:ln>
            <a:solidFill>
              <a:srgbClr val="2898A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CONCLUSÃO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4" name="CaixaDeTexto 12"/>
          <p:cNvSpPr txBox="1"/>
          <p:nvPr/>
        </p:nvSpPr>
        <p:spPr>
          <a:xfrm>
            <a:off x="6495202" y="6987322"/>
            <a:ext cx="20685278" cy="2290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14398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2879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43195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57593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71991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86389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700787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515186" algn="l" defTabSz="3628796" rtl="0" eaLnBrk="1" latinLnBrk="0" hangingPunct="1">
              <a:defRPr sz="71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dirty="0" smtClean="0"/>
              <a:t>TÍTULO DO TRABALHO</a:t>
            </a:r>
          </a:p>
          <a:p>
            <a:pPr algn="ctr"/>
            <a:r>
              <a:rPr lang="pt-BR" dirty="0" smtClean="0"/>
              <a:t>Autores / Vínculo institucional / E-mail (autor principal)</a:t>
            </a:r>
            <a:endParaRPr lang="pt-BR" dirty="0"/>
          </a:p>
        </p:txBody>
      </p:sp>
      <p:pic>
        <p:nvPicPr>
          <p:cNvPr id="1026" name="Picture 2" descr="C:\Users\Criação\Desktop\Design sem nome (8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399288" cy="4633100"/>
          </a:xfrm>
          <a:prstGeom prst="rect">
            <a:avLst/>
          </a:prstGeom>
          <a:noFill/>
        </p:spPr>
      </p:pic>
      <p:sp>
        <p:nvSpPr>
          <p:cNvPr id="15" name="CaixaDeTexto 14"/>
          <p:cNvSpPr txBox="1"/>
          <p:nvPr/>
        </p:nvSpPr>
        <p:spPr>
          <a:xfrm>
            <a:off x="17602201" y="32977105"/>
            <a:ext cx="12445999" cy="1236695"/>
          </a:xfrm>
          <a:prstGeom prst="rect">
            <a:avLst/>
          </a:prstGeom>
          <a:solidFill>
            <a:srgbClr val="09AFA7"/>
          </a:solidFill>
          <a:ln>
            <a:solidFill>
              <a:srgbClr val="2898A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REFERÊNCIAS BIBILIOGRÁFICAS</a:t>
            </a:r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5804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26</Words>
  <Application>Microsoft Office PowerPoint</Application>
  <PresentationFormat>Personalizar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Fabíola Chaves de Siqueira Mendes</dc:creator>
  <cp:lastModifiedBy>Carol</cp:lastModifiedBy>
  <cp:revision>14</cp:revision>
  <dcterms:created xsi:type="dcterms:W3CDTF">2019-07-29T17:23:25Z</dcterms:created>
  <dcterms:modified xsi:type="dcterms:W3CDTF">2025-07-28T11:43:45Z</dcterms:modified>
</cp:coreProperties>
</file>